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92" r:id="rId5"/>
    <p:sldId id="274" r:id="rId6"/>
    <p:sldId id="293" r:id="rId7"/>
    <p:sldId id="267" r:id="rId8"/>
    <p:sldId id="275" r:id="rId9"/>
    <p:sldId id="276" r:id="rId10"/>
    <p:sldId id="277" r:id="rId11"/>
    <p:sldId id="278" r:id="rId12"/>
    <p:sldId id="279" r:id="rId13"/>
    <p:sldId id="280" r:id="rId14"/>
    <p:sldId id="294" r:id="rId15"/>
    <p:sldId id="295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-466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555F1E-15AF-45DF-8778-6AFE7D991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A6D39B1-4618-40FC-9FAF-9155C87F4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FDB2429-1A3E-40F8-B3C3-B8B936CC4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DA781E4-F07B-4431-9AFE-7CF752626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86F6337-4903-4671-A81E-29AC8F8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075358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0FB7CE-3078-42D1-BAEA-2257CFC3B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5D6E9125-0B08-4B1E-BBBF-8A6B8D33E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92A7817-809D-48D6-ABC9-98B81BBEE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D6A27AA-8A8A-4F05-B5DE-03AC8EDC0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EF5CE59-4477-41CB-AB85-61910E8CF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644272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21C0EBA6-A934-4A23-921E-17C3A6703A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CC7D993-4ED0-498E-9617-1CEF785D3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919FAE2-0BF8-4DC5-BE5D-3AB0A28F8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77DDEF0-CC71-4C75-AA1F-6948D80C6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CE5389B-0DC7-48E1-9022-4DD1D57E0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26005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D2C19C2-5D6B-4441-9794-E6BC24EC9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40C14C3-4E87-426F-BBB3-0224A361C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3A57941-EDA6-41FC-9694-1D87AE7D6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B308647-2423-4DC7-AE99-676207C32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17EB643-CADE-481F-8E9F-0C500E7AD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456480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A03DAD-8B0B-410E-A656-7EEED89DF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3F18A92-3377-468B-A11F-3B22F95A44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7CEB342-2FAB-4AAB-96A9-8BBEE9AE1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0B65F3A-42A6-4095-91FA-0C57C2030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19671F6-6293-4A29-B376-4D0DADC6B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533744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9C31ACE-2D72-4459-956E-4978B231F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DF3F440-0BFD-4E2D-A018-EDFF8164D6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9CFF397-623F-4EC6-827C-4A898615F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4B02684-64ED-4D40-B2A6-2D81EA515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5DD547B-A9DF-4CE7-B933-B0C0A446F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A0D7EED-05FA-4712-9832-8C9FD5A79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707929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C018AD-73D9-43AB-B2FC-FDC4A8C08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4548ED9-E1BF-4C9B-80FA-C1E60DC63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8AFC81A-1B44-42C2-9148-6DEC68E2AF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92551293-80A2-4826-9130-97529271C8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BE1EA450-125E-42CB-A61B-BE4DBCBCA8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9F4374FB-4E4F-4CAB-81F3-3EE80AE32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A3CA743-8C45-4BA7-A7DF-14EF51986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AC62A49A-3886-4493-98C0-2C64D6433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728285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7B0696B-5291-4B47-AC67-DDCD8E03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3934615B-57D1-40A0-81E8-B6576FF0C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7EB6410-B23F-413A-A79B-087675CAF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2A12506-BB8B-4C93-B8F8-1EEF6E23A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305927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0BE7EA5A-923D-4C5F-B877-8259F220A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2E6E228-87C6-4204-A6F2-105FC0242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1696F55-59D3-44F6-A6D1-3D5D1E679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933128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C2FCE2-4A9B-406A-87D3-111CDB5EF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DF2E733-EB93-4858-97BF-1724D6518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64CDB4A6-1B56-4985-A69F-0FDF2818B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84EA16B-9B51-443B-942E-0753386BA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B86A301-F69C-4D1B-A8BF-A3429392C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7CF989A-EADF-4BAD-A790-EF2CA628C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562714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0AADC2A-3F04-41EB-A26D-2670139AE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07295AC0-964D-4924-91A4-7E1860E818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AF59869-03F1-46D8-9F8E-6BBB5FE753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C2B1861-2243-47B1-B4EC-F44403A24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FC05441-9536-487D-A4E1-D01AFAC15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C4E090-8FFC-406D-B975-E368434E5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239920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BBBA3B7-333E-4A4F-8E90-9BB278DC5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F5F532C-D85E-45BB-8F41-280FB07285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C0E7CF5-DEFE-4D4D-A97C-14875CDFBF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435BC-106D-48A0-A51A-B32CEC7B8293}" type="datetimeFigureOut">
              <a:rPr lang="en-IN" smtClean="0"/>
              <a:pPr/>
              <a:t>12-02-2023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6935A37-8F7B-4120-A47A-7BCD244726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5DDD5EC-C39A-442F-A7FA-049D53373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027CD-4D12-4BA4-8913-471A5C3FF3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93335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964320A-14DB-459F-ACBC-1B83D27024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3239" y="0"/>
            <a:ext cx="8841385" cy="1098958"/>
          </a:xfrm>
        </p:spPr>
        <p:txBody>
          <a:bodyPr>
            <a:noAutofit/>
          </a:bodyPr>
          <a:lstStyle/>
          <a:p>
            <a:r>
              <a:rPr lang="en-IN" sz="2800" b="1" dirty="0"/>
              <a:t>Shri Vishnu Engineering College for Women::</a:t>
            </a:r>
            <a:r>
              <a:rPr lang="en-IN" sz="2800" b="1" dirty="0" err="1"/>
              <a:t>Bhimavaram</a:t>
            </a:r>
            <a:r>
              <a:rPr lang="en-IN" sz="2800" b="1" dirty="0"/>
              <a:t/>
            </a:r>
            <a:br>
              <a:rPr lang="en-IN" sz="2800" b="1" dirty="0"/>
            </a:br>
            <a:r>
              <a:rPr lang="en-IN" sz="2800" b="1" dirty="0"/>
              <a:t>(Autonomous)</a:t>
            </a:r>
            <a:br>
              <a:rPr lang="en-IN" sz="2800" b="1" dirty="0"/>
            </a:br>
            <a:r>
              <a:rPr lang="en-IN" sz="2000" b="1" dirty="0"/>
              <a:t>Department of Computer Science and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B3087AE-93BB-4469-9355-5BCFEC6C11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8207" y="1215849"/>
            <a:ext cx="9621402" cy="5144757"/>
          </a:xfrm>
        </p:spPr>
        <p:txBody>
          <a:bodyPr>
            <a:normAutofit fontScale="62500" lnSpcReduction="20000"/>
          </a:bodyPr>
          <a:lstStyle/>
          <a:p>
            <a:endParaRPr lang="en-IN" dirty="0"/>
          </a:p>
          <a:p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EARLY PREDICTION OF LOW BIRTH WEIGHT (LBW) </a:t>
            </a:r>
          </a:p>
          <a:p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CASES USING MACHINE LEARNING APPROACH</a:t>
            </a:r>
          </a:p>
          <a:p>
            <a:endParaRPr lang="en-IN" dirty="0"/>
          </a:p>
          <a:p>
            <a:r>
              <a:rPr lang="en-IN" dirty="0"/>
              <a:t>IV </a:t>
            </a:r>
            <a:r>
              <a:rPr lang="en-IN" dirty="0" err="1"/>
              <a:t>B.Tech</a:t>
            </a:r>
            <a:r>
              <a:rPr lang="en-IN" dirty="0"/>
              <a:t> II Sem Project power point presentation</a:t>
            </a:r>
          </a:p>
          <a:p>
            <a:r>
              <a:rPr lang="en-IN" dirty="0"/>
              <a:t>In </a:t>
            </a:r>
          </a:p>
          <a:p>
            <a:r>
              <a:rPr lang="en-IN" dirty="0"/>
              <a:t>Computer Science and Engineering</a:t>
            </a:r>
          </a:p>
          <a:p>
            <a:r>
              <a:rPr lang="en-IN" dirty="0"/>
              <a:t>By</a:t>
            </a:r>
          </a:p>
          <a:p>
            <a:r>
              <a:rPr lang="en-US" dirty="0"/>
              <a:t>KARRI HEMA HARSHITHA(19B01A0567)</a:t>
            </a:r>
          </a:p>
          <a:p>
            <a:r>
              <a:rPr lang="en-US" dirty="0"/>
              <a:t>KOMALI ARTHI(19B01A0574)</a:t>
            </a:r>
          </a:p>
          <a:p>
            <a:r>
              <a:rPr lang="en-US" dirty="0"/>
              <a:t>MUDUNURI TULASI LAKSHMI(19B01A05B4)</a:t>
            </a:r>
          </a:p>
          <a:p>
            <a:r>
              <a:rPr lang="en-US" dirty="0"/>
              <a:t>NANDIKAM LAKSHMI SAI AKHILA(19B01A05C6)</a:t>
            </a:r>
          </a:p>
          <a:p>
            <a:r>
              <a:rPr lang="en-US" dirty="0"/>
              <a:t>NARIBOINA VANAJA(20B05A0511)</a:t>
            </a:r>
          </a:p>
          <a:p>
            <a:endParaRPr lang="en-IN" dirty="0"/>
          </a:p>
          <a:p>
            <a:r>
              <a:rPr lang="en-IN" dirty="0"/>
              <a:t>Under the guidance of </a:t>
            </a:r>
          </a:p>
          <a:p>
            <a:r>
              <a:rPr lang="en-IN" dirty="0"/>
              <a:t>Mrs.</a:t>
            </a:r>
            <a:r>
              <a:rPr lang="en-US" dirty="0"/>
              <a:t> K.RATNA KUMARI </a:t>
            </a:r>
          </a:p>
          <a:p>
            <a:r>
              <a:rPr lang="en-US" dirty="0"/>
              <a:t>Assistant Professor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1195781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No:1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B51231A-33C2-4D64-B53C-24781D354E15}"/>
              </a:ext>
            </a:extLst>
          </p:cNvPr>
          <p:cNvSpPr txBox="1"/>
          <p:nvPr/>
        </p:nvSpPr>
        <p:spPr>
          <a:xfrm>
            <a:off x="9686611" y="1398604"/>
            <a:ext cx="2666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REVIEW NO : 2</a:t>
            </a:r>
          </a:p>
          <a:p>
            <a:r>
              <a:rPr lang="en-IN" dirty="0"/>
              <a:t>Date</a:t>
            </a:r>
            <a:r>
              <a:rPr lang="en-IN"/>
              <a:t>: </a:t>
            </a:r>
            <a:r>
              <a:rPr lang="en-IN" smtClean="0"/>
              <a:t>13</a:t>
            </a:r>
            <a:r>
              <a:rPr lang="en-IN" smtClean="0"/>
              <a:t>-02-2023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2305832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No:22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Preliminary results: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320040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964641" y="2071171"/>
            <a:ext cx="2308196" cy="615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DATA LOADING PAGE: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21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36052" y="2271621"/>
            <a:ext cx="7234813" cy="35149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No:23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Preliminary results: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320040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964641" y="2055782"/>
            <a:ext cx="2184829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DATA VIEWING PAGE: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174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26971" y="2351314"/>
            <a:ext cx="7909074" cy="30123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No:24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Preliminary results: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320040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964641" y="2055782"/>
            <a:ext cx="2567369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MODEL SELECTION PAGE: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770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2769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97311" y="2301813"/>
            <a:ext cx="7455876" cy="348896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No:25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Preliminary results: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320040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964641" y="2055782"/>
            <a:ext cx="1943289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PREDICTION PAGE: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770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379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3793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38470" y="1754104"/>
            <a:ext cx="7335298" cy="45512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Output:</a:t>
            </a:r>
            <a:endParaRPr lang="en-US" dirty="0"/>
          </a:p>
        </p:txBody>
      </p:sp>
      <p:pic>
        <p:nvPicPr>
          <p:cNvPr id="1026" name="Picture 2" descr="C:\Users\WINDOWS\Desktop\Screenshot 2023-01-22 17224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719" y="1463852"/>
            <a:ext cx="8434881" cy="474462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WINDOWS\Desktop\Screenshot 2023-01-22 17361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6623" y="874954"/>
            <a:ext cx="8892767" cy="500218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</a:t>
            </a:r>
            <a:r>
              <a:rPr lang="en-IN"/>
              <a:t>Slide No:26</a:t>
            </a:r>
            <a:endParaRPr lang="en-IN" dirty="0"/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>
          <a:xfrm>
            <a:off x="669890" y="2461845"/>
            <a:ext cx="10668000" cy="5576835"/>
          </a:xfrm>
        </p:spPr>
        <p:txBody>
          <a:bodyPr>
            <a:normAutofit/>
          </a:bodyPr>
          <a:lstStyle/>
          <a:p>
            <a:pPr lvl="0"/>
            <a:r>
              <a:rPr lang="en-US" sz="8800" dirty="0">
                <a:solidFill>
                  <a:srgbClr val="1C1C1C"/>
                </a:solidFill>
                <a:latin typeface="Buxton Sketch" panose="030805000005000000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Thank You</a:t>
            </a:r>
          </a:p>
          <a:p>
            <a:endParaRPr lang="en-US" sz="8800" dirty="0"/>
          </a:p>
        </p:txBody>
      </p:sp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3" y="1793333"/>
            <a:ext cx="9971315" cy="4295967"/>
          </a:xfrm>
        </p:spPr>
        <p:txBody>
          <a:bodyPr>
            <a:normAutofit/>
          </a:bodyPr>
          <a:lstStyle/>
          <a:p>
            <a:pPr algn="just">
              <a:lnSpc>
                <a:spcPct val="17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Low Birth weight (LBW) acts as an indicator of sickness in newborn babies. </a:t>
            </a:r>
          </a:p>
          <a:p>
            <a:pPr algn="just">
              <a:lnSpc>
                <a:spcPct val="17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Various studies show relation between maternal health during pregnancy and the child’s birth weight.</a:t>
            </a:r>
          </a:p>
          <a:p>
            <a:pPr algn="just">
              <a:lnSpc>
                <a:spcPct val="17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Here we introduce a application where we classify LBW and NOT-LBW cases using supervised Machine learning for LBW detection.</a:t>
            </a:r>
          </a:p>
          <a:p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7" y="1245995"/>
            <a:ext cx="5466304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Introduction:</a:t>
            </a:r>
          </a:p>
        </p:txBody>
      </p:sp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No:3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3" y="1793334"/>
            <a:ext cx="9860783" cy="4215580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Low birth weight (LBW) has been </a:t>
            </a:r>
            <a:r>
              <a:rPr lang="en-US" dirty="0" err="1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identiﬁed</a:t>
            </a: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as a major public health problem around the world.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By this application we predict LBW early so that special care and facilities are to be given to them when they born so that their health condition will be improved. 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The technique we are using to Low Birth Weight cases prediction is by using the best among the supervised Machine Learning algorithms like Decision Trees ,Random Forest, Support Vector Machine, </a:t>
            </a:r>
            <a:r>
              <a:rPr lang="en-US" dirty="0" err="1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XGBoost</a:t>
            </a:r>
            <a:r>
              <a:rPr lang="en-US" dirty="0">
                <a:solidFill>
                  <a:srgbClr val="1C1C1C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Used in Hospitals, used in Humanitarian aid.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endParaRPr lang="en-US" dirty="0">
              <a:solidFill>
                <a:srgbClr val="1C1C1C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7" y="1245995"/>
            <a:ext cx="5466304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Abstract:</a:t>
            </a:r>
          </a:p>
        </p:txBody>
      </p:sp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No:5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0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330841" y="1205802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Flowchart:</a:t>
            </a:r>
          </a:p>
        </p:txBody>
      </p:sp>
      <p:pic>
        <p:nvPicPr>
          <p:cNvPr id="8" name="Picture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055026" y="1377879"/>
            <a:ext cx="5717185" cy="490233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No:6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3613" y="2356040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57010"/>
            <a:ext cx="11776671" cy="462225"/>
          </a:xfrm>
        </p:spPr>
        <p:txBody>
          <a:bodyPr>
            <a:noAutofit/>
          </a:bodyPr>
          <a:lstStyle/>
          <a:p>
            <a:r>
              <a:rPr lang="en-IN" sz="4000" b="1" dirty="0">
                <a:cs typeface="Times New Roman" pitchFamily="18" charset="0"/>
              </a:rPr>
              <a:t>Technical  skills  for system development</a:t>
            </a:r>
            <a:r>
              <a:rPr lang="en-IN" sz="4000" dirty="0">
                <a:cs typeface="Times New Roman" pitchFamily="18" charset="0"/>
              </a:rPr>
              <a:t>: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982872" y="2162997"/>
            <a:ext cx="8949733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en-US" sz="2400" dirty="0"/>
              <a:t>Operating System             	:   Windows 7+		</a:t>
            </a:r>
          </a:p>
          <a:p>
            <a:pPr lvl="0"/>
            <a:r>
              <a:rPr lang="en-US" sz="2400" dirty="0"/>
              <a:t>Server side Script             	:   Python 3.6+</a:t>
            </a:r>
          </a:p>
          <a:p>
            <a:pPr lvl="0"/>
            <a:r>
              <a:rPr lang="en-US" sz="2400" dirty="0"/>
              <a:t>IDE			              :   PyCharm</a:t>
            </a:r>
          </a:p>
          <a:p>
            <a:pPr lvl="0"/>
            <a:r>
              <a:rPr lang="en-US" sz="2400" dirty="0"/>
              <a:t>Libraries Used		              :   Pandas, NumPy, pymysql, random</a:t>
            </a:r>
          </a:p>
          <a:p>
            <a:pPr lvl="0"/>
            <a:r>
              <a:rPr lang="en-US" sz="2400" dirty="0"/>
              <a:t>Framework		              :   Flask</a:t>
            </a:r>
          </a:p>
          <a:p>
            <a:pPr lvl="0"/>
            <a:r>
              <a:rPr lang="en-US" sz="2400" dirty="0"/>
              <a:t>Database			 :   MySQL</a:t>
            </a:r>
          </a:p>
          <a:p>
            <a:pPr lvl="0"/>
            <a:r>
              <a:rPr lang="en-US" sz="2400" dirty="0"/>
              <a:t>Frontend                                      :    HTML,CSS</a:t>
            </a:r>
          </a:p>
          <a:p>
            <a:pPr lvl="1">
              <a:lnSpc>
                <a:spcPct val="150000"/>
              </a:lnSpc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No:17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2645" y="1341157"/>
            <a:ext cx="9659816" cy="4245725"/>
          </a:xfrm>
        </p:spPr>
        <p:txBody>
          <a:bodyPr>
            <a:normAutofit lnSpcReduction="10000"/>
          </a:bodyPr>
          <a:lstStyle/>
          <a:p>
            <a:pPr lvl="1" algn="l">
              <a:lnSpc>
                <a:spcPct val="150000"/>
              </a:lnSpc>
            </a:pPr>
            <a:r>
              <a:rPr lang="en-IN" sz="2800" b="1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Design Comparison:</a:t>
            </a:r>
          </a:p>
          <a:p>
            <a:pPr lvl="1" algn="l">
              <a:lnSpc>
                <a:spcPct val="150000"/>
              </a:lnSpc>
            </a:pPr>
            <a:r>
              <a:rPr lang="en-IN" sz="2800" b="1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Existing system                                     Proposed system</a:t>
            </a:r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IN" sz="18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Tell manual and that’s risky.                                                     High accuracy</a:t>
            </a:r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IN" sz="18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Logistic algorithm used which is inaccurate.                           Time saving</a:t>
            </a:r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IN" sz="18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Low accuracy.                                                                           Does not require highly trained staff</a:t>
            </a:r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IN" sz="18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Expensive                                                                                  High reliability</a:t>
            </a:r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IN" sz="18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Low reliability                                                                           Low complexities</a:t>
            </a:r>
          </a:p>
          <a:p>
            <a:r>
              <a:rPr lang="en-US" b="1" dirty="0"/>
              <a:t> </a:t>
            </a:r>
            <a:endParaRPr lang="en-US" dirty="0"/>
          </a:p>
          <a:p>
            <a:pPr lvl="1" algn="l">
              <a:lnSpc>
                <a:spcPct val="150000"/>
              </a:lnSpc>
              <a:buFont typeface="Arial" pitchFamily="34" charset="0"/>
              <a:buChar char="•"/>
            </a:pPr>
            <a:endParaRPr lang="en-IN" sz="1800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algn="l">
              <a:lnSpc>
                <a:spcPct val="150000"/>
              </a:lnSpc>
            </a:pPr>
            <a:endParaRPr lang="en-IN" sz="2800" b="1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No:19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457" y="1157364"/>
            <a:ext cx="10705755" cy="5144935"/>
          </a:xfrm>
        </p:spPr>
        <p:txBody>
          <a:bodyPr>
            <a:normAutofit fontScale="25000" lnSpcReduction="20000"/>
          </a:bodyPr>
          <a:lstStyle/>
          <a:p>
            <a:pPr algn="l"/>
            <a:endParaRPr lang="en-US" sz="3800" b="1" dirty="0"/>
          </a:p>
          <a:p>
            <a:pPr algn="l"/>
            <a:r>
              <a:rPr lang="en-US" sz="6400" b="1" dirty="0"/>
              <a:t>About Dataset:</a:t>
            </a:r>
            <a:endParaRPr lang="en-US" sz="6400" dirty="0"/>
          </a:p>
          <a:p>
            <a:pPr algn="l"/>
            <a:r>
              <a:rPr lang="en-US" sz="8000" dirty="0"/>
              <a:t>Our Dataset contains 93 rows and 10 columns. All the records in the dataset are of type numerical data.</a:t>
            </a:r>
            <a:endParaRPr lang="en-US" sz="4400" b="1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l">
              <a:lnSpc>
                <a:spcPct val="150000"/>
              </a:lnSpc>
            </a:pPr>
            <a:r>
              <a:rPr lang="en-US" sz="6400" b="1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System: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Takes Data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Stores Data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Model Training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Model Prediction</a:t>
            </a:r>
          </a:p>
          <a:p>
            <a:pPr lvl="1" algn="l">
              <a:lnSpc>
                <a:spcPct val="150000"/>
              </a:lnSpc>
            </a:pPr>
            <a:endParaRPr lang="en-US" sz="6400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l">
              <a:lnSpc>
                <a:spcPct val="150000"/>
              </a:lnSpc>
            </a:pPr>
            <a:r>
              <a:rPr lang="en-US" sz="6400" b="1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User: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Load Dataset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View Dataset.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Select Model.</a:t>
            </a:r>
          </a:p>
          <a:p>
            <a:pPr lvl="1" algn="l">
              <a:lnSpc>
                <a:spcPct val="150000"/>
              </a:lnSpc>
            </a:pPr>
            <a:r>
              <a:rPr lang="en-US" sz="6400" dirty="0">
                <a:solidFill>
                  <a:srgbClr val="1C1C1C"/>
                </a:solidFill>
                <a:latin typeface="Times New Roman" pitchFamily="18" charset="0"/>
                <a:cs typeface="Times New Roman" pitchFamily="18" charset="0"/>
              </a:rPr>
              <a:t>Predictions</a:t>
            </a:r>
          </a:p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32623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Implementation:</a:t>
            </a:r>
          </a:p>
        </p:txBody>
      </p:sp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No:20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0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Testing:</a:t>
            </a:r>
          </a:p>
        </p:txBody>
      </p:sp>
      <p:sp>
        <p:nvSpPr>
          <p:cNvPr id="2049" name="Rectangle 1"/>
          <p:cNvSpPr>
            <a:spLocks noChangeArrowheads="1"/>
          </p:cNvSpPr>
          <p:nvPr/>
        </p:nvSpPr>
        <p:spPr bwMode="auto">
          <a:xfrm>
            <a:off x="1125416" y="1932983"/>
            <a:ext cx="9505739" cy="4154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The purpose of testing is to discover errors. Testing is the process of trying to discover every conceivable fault or weakness in a work product. It provides a way to check the functionality of components, sub-assemblies, assemblies and/or a finished product.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It is the process of exercising software with the intent of ensuring that the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oftware system meets its requirements and user expectations and does not fail in an unacceptable manner.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There are various types of test. Each test type addresses a specific testing requirement.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BE12A59-DB8B-4EDB-A6B4-CD91D451FD09}"/>
              </a:ext>
            </a:extLst>
          </p:cNvPr>
          <p:cNvSpPr/>
          <p:nvPr/>
        </p:nvSpPr>
        <p:spPr>
          <a:xfrm>
            <a:off x="0" y="952500"/>
            <a:ext cx="12192000" cy="7778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22D7EAA-10A7-4F60-B0AD-8730F7525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850" y="1"/>
            <a:ext cx="1200150" cy="86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9E65205-DCA5-426F-9E40-4EB73D577931}"/>
              </a:ext>
            </a:extLst>
          </p:cNvPr>
          <p:cNvSpPr txBox="1"/>
          <p:nvPr/>
        </p:nvSpPr>
        <p:spPr>
          <a:xfrm>
            <a:off x="0" y="64293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                                                       Department of Computer Science and Engineering                                             Slide No:21</a:t>
            </a:r>
          </a:p>
          <a:p>
            <a:pPr algn="ctr"/>
            <a:r>
              <a:rPr lang="en-IN" dirty="0"/>
              <a:t>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="" xmlns:a16="http://schemas.microsoft.com/office/drawing/2014/main" id="{392BF201-77F6-4220-8878-22EA37905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2984" y="1793333"/>
            <a:ext cx="9659816" cy="4245725"/>
          </a:xfrm>
        </p:spPr>
        <p:txBody>
          <a:bodyPr>
            <a:normAutofit/>
          </a:bodyPr>
          <a:lstStyle/>
          <a:p>
            <a:pPr lvl="1" algn="l">
              <a:lnSpc>
                <a:spcPct val="150000"/>
              </a:lnSpc>
            </a:pPr>
            <a:endParaRPr lang="en-US" dirty="0">
              <a:solidFill>
                <a:srgbClr val="1C1C1C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IN" dirty="0"/>
          </a:p>
          <a:p>
            <a:pPr algn="l"/>
            <a:endParaRPr lang="en-IN" dirty="0"/>
          </a:p>
          <a:p>
            <a:pPr algn="l"/>
            <a:endParaRPr lang="en-IN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DB4F90C-BECF-4CDF-8B3E-C3069D00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1598" y="1245995"/>
            <a:ext cx="11776671" cy="462225"/>
          </a:xfrm>
        </p:spPr>
        <p:txBody>
          <a:bodyPr>
            <a:noAutofit/>
          </a:bodyPr>
          <a:lstStyle/>
          <a:p>
            <a:r>
              <a:rPr lang="en-IN" sz="3600" b="1" dirty="0"/>
              <a:t>Preliminary results:</a:t>
            </a: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1356528" y="2050441"/>
            <a:ext cx="1724062" cy="677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HOME PAGE: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26486" y="2499333"/>
            <a:ext cx="7375491" cy="3404073"/>
          </a:xfrm>
          <a:prstGeom prst="rect">
            <a:avLst/>
          </a:prstGeom>
          <a:noFill/>
        </p:spPr>
      </p:pic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320040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63722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592</Words>
  <Application>Microsoft Office PowerPoint</Application>
  <PresentationFormat>Custom</PresentationFormat>
  <Paragraphs>131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Shri Vishnu Engineering College for Women::Bhimavaram (Autonomous) Department of Computer Science and Engineering</vt:lpstr>
      <vt:lpstr>Introduction:</vt:lpstr>
      <vt:lpstr>Abstract:</vt:lpstr>
      <vt:lpstr>Flowchart:</vt:lpstr>
      <vt:lpstr>Technical  skills  for system development:</vt:lpstr>
      <vt:lpstr>Slide 6</vt:lpstr>
      <vt:lpstr>Implementation:</vt:lpstr>
      <vt:lpstr>Testing:</vt:lpstr>
      <vt:lpstr>Preliminary results:</vt:lpstr>
      <vt:lpstr>Preliminary results:</vt:lpstr>
      <vt:lpstr>Preliminary results:</vt:lpstr>
      <vt:lpstr>Preliminary results:</vt:lpstr>
      <vt:lpstr>Preliminary results:</vt:lpstr>
      <vt:lpstr>Output:</vt:lpstr>
      <vt:lpstr>Slide 15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Shri Vishnu engineering college for women::Bhimavaram (Autonomous)</dc:title>
  <dc:creator>seenu aaluri</dc:creator>
  <cp:lastModifiedBy>WINDOWS</cp:lastModifiedBy>
  <cp:revision>37</cp:revision>
  <dcterms:created xsi:type="dcterms:W3CDTF">2022-02-20T13:18:20Z</dcterms:created>
  <dcterms:modified xsi:type="dcterms:W3CDTF">2023-02-12T05:20:18Z</dcterms:modified>
</cp:coreProperties>
</file>

<file path=docProps/thumbnail.jpeg>
</file>